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6" r:id="rId6"/>
    <p:sldId id="277" r:id="rId7"/>
    <p:sldId id="261" r:id="rId8"/>
    <p:sldId id="275" r:id="rId9"/>
    <p:sldId id="278" r:id="rId10"/>
    <p:sldId id="279" r:id="rId11"/>
    <p:sldId id="28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A47A-6654-4259-98DB-ADF9055AA43E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ABAA-B4FB-4A19-961C-D475DAEB98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A47A-6654-4259-98DB-ADF9055AA43E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ABAA-B4FB-4A19-961C-D475DAEB98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A47A-6654-4259-98DB-ADF9055AA43E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ABAA-B4FB-4A19-961C-D475DAEB98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A47A-6654-4259-98DB-ADF9055AA43E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ABAA-B4FB-4A19-961C-D475DAEB98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A47A-6654-4259-98DB-ADF9055AA43E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ABAA-B4FB-4A19-961C-D475DAEB98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A47A-6654-4259-98DB-ADF9055AA43E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ABAA-B4FB-4A19-961C-D475DAEB98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A47A-6654-4259-98DB-ADF9055AA43E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ABAA-B4FB-4A19-961C-D475DAEB98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A47A-6654-4259-98DB-ADF9055AA43E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ABAA-B4FB-4A19-961C-D475DAEB98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A47A-6654-4259-98DB-ADF9055AA43E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ABAA-B4FB-4A19-961C-D475DAEB98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A47A-6654-4259-98DB-ADF9055AA43E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ABAA-B4FB-4A19-961C-D475DAEB98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A47A-6654-4259-98DB-ADF9055AA43E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ABAA-B4FB-4A19-961C-D475DAEB98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EA47A-6654-4259-98DB-ADF9055AA43E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EABAA-B4FB-4A19-961C-D475DAEB989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Uc-H9XUarv8" TargetMode="External"/><Relationship Id="rId3" Type="http://schemas.openxmlformats.org/officeDocument/2006/relationships/hyperlink" Target="http://www.youtube.com/watch?v=udlCJGQZkwM" TargetMode="External"/><Relationship Id="rId7" Type="http://schemas.openxmlformats.org/officeDocument/2006/relationships/hyperlink" Target="http://www.youtube.com/watch?v=Df7BDBO6ubE&amp;list=PL9C00D9D4A74BF13C" TargetMode="External"/><Relationship Id="rId2" Type="http://schemas.openxmlformats.org/officeDocument/2006/relationships/hyperlink" Target="http://www.youtube.com/watch?v=s0h18Rdhb44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youtube.com/watch?v=qV517iT2x8o" TargetMode="External"/><Relationship Id="rId11" Type="http://schemas.openxmlformats.org/officeDocument/2006/relationships/hyperlink" Target="http://www.youtube.com/watch?v=2c3BEO3Ggxg" TargetMode="External"/><Relationship Id="rId5" Type="http://schemas.openxmlformats.org/officeDocument/2006/relationships/hyperlink" Target="http://www.youtube.com/watch?v=EIDC7gAyYFQ" TargetMode="External"/><Relationship Id="rId10" Type="http://schemas.openxmlformats.org/officeDocument/2006/relationships/hyperlink" Target="http://www.youtube.com/watch?v=45Llkj58ujY" TargetMode="External"/><Relationship Id="rId4" Type="http://schemas.openxmlformats.org/officeDocument/2006/relationships/hyperlink" Target="http://www.youtube.com/watch?v=5-qRr_lXps0" TargetMode="External"/><Relationship Id="rId9" Type="http://schemas.openxmlformats.org/officeDocument/2006/relationships/hyperlink" Target="http://www.youtube.com/watch?v=7VhOCX5WLpw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LtulTGxJdDc" TargetMode="External"/><Relationship Id="rId3" Type="http://schemas.openxmlformats.org/officeDocument/2006/relationships/hyperlink" Target="http://www.youtube.com/watch?v=-dmlA8FXYLc" TargetMode="External"/><Relationship Id="rId7" Type="http://schemas.openxmlformats.org/officeDocument/2006/relationships/hyperlink" Target="http://www.youtube.com/watch?v=gdlTt54KMKM" TargetMode="External"/><Relationship Id="rId2" Type="http://schemas.openxmlformats.org/officeDocument/2006/relationships/hyperlink" Target="http://www.youtube.com/watch?v=dO99C_VK-dc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youtube.com/watch?v=8MCnjfws0XQ" TargetMode="External"/><Relationship Id="rId5" Type="http://schemas.openxmlformats.org/officeDocument/2006/relationships/hyperlink" Target="http://www.youtube.com/watch?v=aVea79lZBq4" TargetMode="External"/><Relationship Id="rId4" Type="http://schemas.openxmlformats.org/officeDocument/2006/relationships/hyperlink" Target="http://www.youtube.com/watch?v=H2Qop9VLBDk" TargetMode="External"/><Relationship Id="rId9" Type="http://schemas.openxmlformats.org/officeDocument/2006/relationships/hyperlink" Target="http://www.youtube.com/watch?v=8UJOcsCHyIQ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077200" cy="53340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Basic Chinese Strokes and Radicals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990600"/>
            <a:ext cx="8763000" cy="56388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946628" y="-470248"/>
            <a:ext cx="5326944" cy="861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0"/>
            <a:ext cx="9067800" cy="68580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457200" indent="-457200" algn="l"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Part 1- Introduction to Chinese Characters: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/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http://www.youtube.com/watch?v=s0h18Rdhb44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Part 2A- Traditional Chinese Teaching Methodology:</a:t>
            </a:r>
          </a:p>
          <a:p>
            <a:pPr algn="l"/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http://www.youtube.com/watch?v=udlCJGQZkwM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Part 2B- ABCs of Chinese Teaching Methodology :</a:t>
            </a:r>
          </a:p>
          <a:p>
            <a:pPr algn="l"/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http://www.youtube.com/watch?v=5-qRr_lXps0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Part 3- The Importance of Learning Chinese:</a:t>
            </a:r>
          </a:p>
          <a:p>
            <a:pPr algn="l"/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http://www.youtube.com/watch?v=EIDC7gAyYFQ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5: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 Introduction to Chinese Characters :</a:t>
            </a:r>
          </a:p>
          <a:p>
            <a:pPr algn="l"/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http://www.youtube.com/watch?v=qV517iT2x8o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History of Chinese characters: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http://www.youtube.com/watch?v=Df7BDBO6ubE&amp;list=PL9C00D9D4A74BF13C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Simplified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Traditional Chinese Characters | China Uncensored :</a:t>
            </a:r>
          </a:p>
          <a:p>
            <a:pPr algn="l"/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http://www.youtube.com/watch?v=Uc-H9XUarv8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36 Chinese Characters:</a:t>
            </a:r>
          </a:p>
          <a:p>
            <a:pPr algn="l"/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http://www.youtube.com/watch?v=7VhOCX5WLpw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Part 1: Culture Shock - Chinese Americans in China :</a:t>
            </a:r>
          </a:p>
          <a:p>
            <a:pPr algn="l"/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http://www.youtube.com/watch?v=45Llkj58ujY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Part 2: Culture Shock - Chinese Americans in China :</a:t>
            </a:r>
          </a:p>
          <a:p>
            <a:pPr algn="l"/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http://www.youtube.com/watch?v=2c3BEO3Ggxg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b="1" dirty="0" smtClean="0"/>
          </a:p>
          <a:p>
            <a:pPr algn="l"/>
            <a:endParaRPr lang="en-US" sz="2000" b="1" dirty="0" smtClean="0"/>
          </a:p>
          <a:p>
            <a:pPr algn="l"/>
            <a:endParaRPr lang="en-US" sz="2000" b="1" dirty="0" smtClean="0"/>
          </a:p>
          <a:p>
            <a:pPr algn="l"/>
            <a:endParaRPr lang="en-US" sz="2000" dirty="0" smtClean="0"/>
          </a:p>
          <a:p>
            <a:pPr algn="l"/>
            <a:endParaRPr lang="en-US" sz="2000" dirty="0" smtClean="0"/>
          </a:p>
          <a:p>
            <a:pPr algn="l"/>
            <a:endParaRPr lang="en-US" sz="2000" dirty="0" smtClean="0"/>
          </a:p>
          <a:p>
            <a:pPr algn="l"/>
            <a:endParaRPr lang="en-US" sz="2000" dirty="0" smtClean="0"/>
          </a:p>
          <a:p>
            <a:pPr algn="l"/>
            <a:endParaRPr lang="en-US" sz="2000" dirty="0" smtClean="0"/>
          </a:p>
          <a:p>
            <a:pPr algn="l"/>
            <a:endParaRPr lang="en-US" sz="20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52400"/>
            <a:ext cx="8763000" cy="67056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11.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Chinese characters-lesson 1 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http://www.youtube.com/watch?v=dO99C_VK-dc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Chinese characters-lesson 2 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http://www.youtube.com/watch?v=-dmlA8FXYLc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Chinese characters-lesson 3 :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http://www.youtube.com/watch?v=H2Qop9VLBDk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14.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Basic Chinese Radicals :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http://www.youtube.com/watch?v=aVea79lZBq4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15.</a:t>
            </a:r>
            <a:r>
              <a:rPr lang="en-US" sz="2400" dirty="0" smtClean="0">
                <a:solidFill>
                  <a:schemeClr val="tx1"/>
                </a:solidFill>
              </a:rPr>
              <a:t> Chinese character stroke order rules :</a:t>
            </a: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http://www.youtube.com/watch?v=8MCnjfws0XQ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16.</a:t>
            </a:r>
            <a:r>
              <a:rPr lang="en-US" sz="2400" dirty="0" smtClean="0">
                <a:solidFill>
                  <a:schemeClr val="tx1"/>
                </a:solidFill>
              </a:rPr>
              <a:t> China. "Forbidden City", "Summer Palace", Beijing, Xian, Great Wall : </a:t>
            </a:r>
            <a:r>
              <a:rPr lang="en-US" sz="2400" dirty="0" smtClean="0">
                <a:solidFill>
                  <a:schemeClr val="tx1"/>
                </a:solidFill>
                <a:hlinkClick r:id="rId7"/>
              </a:rPr>
              <a:t>http://www.youtube.com/watch?v=gdlTt54KMKM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17.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Secrets of the Samurai Sword :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hlinkClick r:id="rId8"/>
              </a:rPr>
              <a:t>http://www.youtube.com/watch?v=LtulTGxJdDc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18.</a:t>
            </a:r>
            <a:r>
              <a:rPr lang="en-US" sz="2400" b="1" dirty="0" smtClean="0"/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Secrets of China's Terracotta Warriors (Full Documentary) :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hlinkClick r:id="rId9"/>
              </a:rPr>
              <a:t>http://www.youtube.com/watch?v=8UJOcsCHyIQ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b="1" dirty="0" smtClean="0">
              <a:solidFill>
                <a:schemeClr val="tx1"/>
              </a:solidFill>
            </a:endParaRPr>
          </a:p>
          <a:p>
            <a:pPr algn="l"/>
            <a:endParaRPr lang="en-US" sz="2400" b="1" dirty="0" smtClean="0">
              <a:solidFill>
                <a:schemeClr val="tx1"/>
              </a:solidFill>
            </a:endParaRPr>
          </a:p>
          <a:p>
            <a:pPr algn="l"/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991600" cy="68580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3906"/>
            <a:ext cx="8610600" cy="649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629529" cy="651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991600" cy="68580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8400928" cy="6341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0"/>
            <a:ext cx="9067800" cy="68580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57200" y="152400"/>
            <a:ext cx="8319619" cy="655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57200" y="184870"/>
            <a:ext cx="8077200" cy="653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2400"/>
            <a:ext cx="9144000" cy="67056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09600" y="337342"/>
            <a:ext cx="7706754" cy="6234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28600"/>
            <a:ext cx="8839200" cy="64008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249" y="381000"/>
            <a:ext cx="812055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28600"/>
            <a:ext cx="8839200" cy="64008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12" y="685800"/>
            <a:ext cx="839724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225</Words>
  <Application>Microsoft Office PowerPoint</Application>
  <PresentationFormat>On-screen Show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Basic Chinese Strokes and Radicals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Lake Shore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Chinese Strokes and Radicals</dc:title>
  <dc:creator>qyuan</dc:creator>
  <cp:lastModifiedBy>qyuan</cp:lastModifiedBy>
  <cp:revision>47</cp:revision>
  <dcterms:created xsi:type="dcterms:W3CDTF">2013-12-19T13:51:25Z</dcterms:created>
  <dcterms:modified xsi:type="dcterms:W3CDTF">2013-12-19T15:24:52Z</dcterms:modified>
</cp:coreProperties>
</file>